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42BF89-CB27-41F3-BA71-D572E220F59E}" type="datetimeFigureOut">
              <a:rPr lang="ko-KR" altLang="en-US" smtClean="0"/>
              <a:t>2024-11-28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115FE-80BB-4E17-9F74-09F62707F0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1360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15FE-80BB-4E17-9F74-09F62707F04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9113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2A4985-85D6-7340-3BB2-3319F2042D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81FFA02-4114-8546-3924-2F3775F098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0523810-90DF-7960-20AF-357444271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9EC9-F027-4A80-8994-679EECC98B48}" type="datetimeFigureOut">
              <a:rPr lang="ko-KR" altLang="en-US" smtClean="0"/>
              <a:t>2024-11-28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D7D102-4491-EF49-5DE8-29DBA5458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34BF7F-BAF7-26AF-BB04-228AF142B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C6DA-9E4E-4ED0-83BE-7981C5DBE1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297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55FC88-DFAE-F887-6BD8-7641E8EF9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A85864A-6A71-5D11-3AB9-D335CD550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B57B6F5-29BE-DEEB-0BFD-D4DFD8DD1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9EC9-F027-4A80-8994-679EECC98B48}" type="datetimeFigureOut">
              <a:rPr lang="ko-KR" altLang="en-US" smtClean="0"/>
              <a:t>2024-11-28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F53421B-EB87-B5D3-5AF4-EAC0008E6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9EC270-FEF0-380E-C048-E5C19AA21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C6DA-9E4E-4ED0-83BE-7981C5DBE1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9152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450511-B00A-6C5C-68B1-0E4AB35FA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31797AE-F3E1-01F4-9F49-2DEC04478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83D4C9-FFFB-B0B3-4516-4C868B776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9EC9-F027-4A80-8994-679EECC98B48}" type="datetimeFigureOut">
              <a:rPr lang="ko-KR" altLang="en-US" smtClean="0"/>
              <a:t>2024-11-28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11ADEE7-E9D9-755A-B5AA-F6602A7A7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D7E7391-D12D-499C-D7B5-55812F754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C6DA-9E4E-4ED0-83BE-7981C5DBE1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7370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7BE08D-17CD-ED7D-3A19-181C1835A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49FB68-EE3A-8E88-B956-FCC98D8C23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666E4D7-087A-7DE7-6395-3C75FC5C22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5B787CB-2467-3070-883F-EF99F332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9EC9-F027-4A80-8994-679EECC98B48}" type="datetimeFigureOut">
              <a:rPr lang="ko-KR" altLang="en-US" smtClean="0"/>
              <a:t>2024-11-28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D626E5-EF71-1481-BAF3-54493E3D8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D916ECC-BF72-B7E4-E544-DBE4E871B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C6DA-9E4E-4ED0-83BE-7981C5DBE1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0521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B1F42A-4045-F3C1-FB97-055492D88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F66421-1DB8-19AD-FB3A-F49748150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531E473-00A0-4451-0B99-0E1140B069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31D0B44-6E58-2189-D102-49D8F445B0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B122388-82D0-7245-1959-CF4E3EE6CE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04F7A69-C234-3850-9B89-41A447504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9EC9-F027-4A80-8994-679EECC98B48}" type="datetimeFigureOut">
              <a:rPr lang="ko-KR" altLang="en-US" smtClean="0"/>
              <a:t>2024-11-28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6E5AFBF-B340-4D99-66EC-355495E72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F431E40-4358-39DC-5CFC-026652A74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C6DA-9E4E-4ED0-83BE-7981C5DBE1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2787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08C036-5025-558A-CA84-F0D7840BE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385C855-0CB1-C96E-C1F6-124ECF45C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9EC9-F027-4A80-8994-679EECC98B48}" type="datetimeFigureOut">
              <a:rPr lang="ko-KR" altLang="en-US" smtClean="0"/>
              <a:t>2024-11-28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856C8F0-D5EC-4ECC-2842-93EBA9108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3B2ACAF-D132-A554-B618-F853F1040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C6DA-9E4E-4ED0-83BE-7981C5DBE1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1471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5E9F24D-A994-2D1C-E0AD-3F0E12596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9EC9-F027-4A80-8994-679EECC98B48}" type="datetimeFigureOut">
              <a:rPr lang="ko-KR" altLang="en-US" smtClean="0"/>
              <a:t>2024-11-28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98E2974-C278-30E8-A250-60EE21620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2B74F06-30E2-EA9F-AB5E-C0229A45E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C6DA-9E4E-4ED0-83BE-7981C5DBE1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3633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579522-2749-AB69-3B6F-794D72CCE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4157E0D-3376-788E-2B72-0A4ED393F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EE6AEA5-7440-12C9-79A3-DC0B003A18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1F4E390-6D55-A22E-9B64-C5DFDC4E6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9EC9-F027-4A80-8994-679EECC98B48}" type="datetimeFigureOut">
              <a:rPr lang="ko-KR" altLang="en-US" smtClean="0"/>
              <a:t>2024-11-28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54EEC75-2A0F-C474-B532-71D21AF09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6BF17D1-9189-7BB4-DA92-CA2BC97C3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C6DA-9E4E-4ED0-83BE-7981C5DBE1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1280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3BD40E-3BEC-7C0E-E73C-9EF4C0B5A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A91EB13-5433-3EE9-DEBB-9881CA5C0C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1C87831-4641-C247-319E-F4D6FCB8A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E1AA1E6-18AF-C366-42AD-1D2214EF2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9EC9-F027-4A80-8994-679EECC98B48}" type="datetimeFigureOut">
              <a:rPr lang="ko-KR" altLang="en-US" smtClean="0"/>
              <a:t>2024-11-28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C166700-387F-6AB0-8055-BB6D3B0B6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6EE20EB-7D71-F1C3-1000-8848D715B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C6DA-9E4E-4ED0-83BE-7981C5DBE1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3865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56B032-1F7B-CF0F-8D1C-0186BA30F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9044765-20D6-15E1-84E6-08AD7ED2DC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A00E026-EE3F-235E-A081-B0FE67D61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9EC9-F027-4A80-8994-679EECC98B48}" type="datetimeFigureOut">
              <a:rPr lang="ko-KR" altLang="en-US" smtClean="0"/>
              <a:t>2024-11-28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84B8A43-D6B1-053E-DFD8-ADAFD33F0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730B978-B152-F704-4AA0-F39AAB821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C6DA-9E4E-4ED0-83BE-7981C5DBE1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027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DDDBC5D-F3A6-6600-92F4-21D4068D31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DAB9386-81E5-E203-DEBD-E187C7D78A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16D2ADD-973E-25C2-BC96-939638BE6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9EC9-F027-4A80-8994-679EECC98B48}" type="datetimeFigureOut">
              <a:rPr lang="ko-KR" altLang="en-US" smtClean="0"/>
              <a:t>2024-11-28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FF30A1E-6926-0CCA-FB64-6A957CFDD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46026E2-0531-F225-5301-4C98AB4EB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C6DA-9E4E-4ED0-83BE-7981C5DBE1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3445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6D3AEB8-75A8-1475-E663-A1ADC584A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416ACE5-B1BC-1946-66A2-DA6F4BDC7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416B783-DE35-6CC1-F04E-8AC2D9E875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39EC9-F027-4A80-8994-679EECC98B48}" type="datetimeFigureOut">
              <a:rPr lang="ko-KR" altLang="en-US" smtClean="0"/>
              <a:t>2024-11-28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552F204-FDA5-D115-6824-47F0E1AE26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0882FCB-CA77-F8AC-F491-F2F53C09B6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6C6DA-9E4E-4ED0-83BE-7981C5DBE1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9553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210F9479-7270-E823-32E7-0C936F484D76}"/>
              </a:ext>
            </a:extLst>
          </p:cNvPr>
          <p:cNvSpPr/>
          <p:nvPr/>
        </p:nvSpPr>
        <p:spPr>
          <a:xfrm>
            <a:off x="120073" y="92364"/>
            <a:ext cx="11942618" cy="663170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521E07F-F71E-DB11-39CE-3155FD383895}"/>
              </a:ext>
            </a:extLst>
          </p:cNvPr>
          <p:cNvSpPr/>
          <p:nvPr/>
        </p:nvSpPr>
        <p:spPr>
          <a:xfrm>
            <a:off x="120073" y="92364"/>
            <a:ext cx="2299854" cy="1524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휴게공간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도배</a:t>
            </a:r>
            <a:r>
              <a:rPr lang="en-US" altLang="ko-KR" dirty="0">
                <a:solidFill>
                  <a:schemeClr val="tx1"/>
                </a:solidFill>
              </a:rPr>
              <a:t>/</a:t>
            </a:r>
            <a:r>
              <a:rPr lang="ko-KR" altLang="en-US" dirty="0">
                <a:solidFill>
                  <a:schemeClr val="tx1"/>
                </a:solidFill>
              </a:rPr>
              <a:t>바닥장판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3A3579E-6259-D8DA-0FBE-6580E3361A20}"/>
              </a:ext>
            </a:extLst>
          </p:cNvPr>
          <p:cNvSpPr/>
          <p:nvPr/>
        </p:nvSpPr>
        <p:spPr>
          <a:xfrm>
            <a:off x="2433789" y="87750"/>
            <a:ext cx="2299854" cy="152399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화장실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바닥 타일 교체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DFE8817-5BEA-A0F1-C3D2-93BBF30A934E}"/>
              </a:ext>
            </a:extLst>
          </p:cNvPr>
          <p:cNvSpPr/>
          <p:nvPr/>
        </p:nvSpPr>
        <p:spPr>
          <a:xfrm>
            <a:off x="9744386" y="1690254"/>
            <a:ext cx="554160" cy="43410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tx1"/>
                </a:solidFill>
              </a:rPr>
              <a:t>기둥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658A88F-F6F8-1BF3-3BAB-994F8BED93CB}"/>
              </a:ext>
            </a:extLst>
          </p:cNvPr>
          <p:cNvSpPr/>
          <p:nvPr/>
        </p:nvSpPr>
        <p:spPr>
          <a:xfrm>
            <a:off x="9889879" y="143148"/>
            <a:ext cx="1600155" cy="51260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solidFill>
                  <a:schemeClr val="tx1"/>
                </a:solidFill>
              </a:rPr>
              <a:t>상품진열대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7AB47F0-F3D0-FA10-F234-5167C3077FE7}"/>
              </a:ext>
            </a:extLst>
          </p:cNvPr>
          <p:cNvSpPr/>
          <p:nvPr/>
        </p:nvSpPr>
        <p:spPr>
          <a:xfrm>
            <a:off x="7624633" y="87752"/>
            <a:ext cx="1325403" cy="42024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창문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281C5FF-7F24-78AB-AF4C-DBB47E164DA6}"/>
              </a:ext>
            </a:extLst>
          </p:cNvPr>
          <p:cNvSpPr/>
          <p:nvPr/>
        </p:nvSpPr>
        <p:spPr>
          <a:xfrm>
            <a:off x="133934" y="6410035"/>
            <a:ext cx="9471883" cy="31403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유리창 </a:t>
            </a:r>
            <a:r>
              <a:rPr lang="en-US" altLang="ko-KR" dirty="0">
                <a:solidFill>
                  <a:schemeClr val="tx1"/>
                </a:solidFill>
              </a:rPr>
              <a:t>/ </a:t>
            </a:r>
            <a:r>
              <a:rPr lang="ko-KR" altLang="en-US" dirty="0">
                <a:solidFill>
                  <a:schemeClr val="tx1"/>
                </a:solidFill>
              </a:rPr>
              <a:t>커튼</a:t>
            </a: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89672A2D-26C0-C08F-F07E-0FC37EFDFBD9}"/>
              </a:ext>
            </a:extLst>
          </p:cNvPr>
          <p:cNvCxnSpPr>
            <a:cxnSpLocks/>
          </p:cNvCxnSpPr>
          <p:nvPr/>
        </p:nvCxnSpPr>
        <p:spPr>
          <a:xfrm flipH="1">
            <a:off x="4724411" y="1611749"/>
            <a:ext cx="9232" cy="47982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65E810D-67B2-35BB-6829-AD1CD69990EA}"/>
              </a:ext>
            </a:extLst>
          </p:cNvPr>
          <p:cNvSpPr/>
          <p:nvPr/>
        </p:nvSpPr>
        <p:spPr>
          <a:xfrm>
            <a:off x="2013526" y="1639457"/>
            <a:ext cx="1159137" cy="53108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solidFill>
                  <a:schemeClr val="tx1"/>
                </a:solidFill>
              </a:rPr>
              <a:t>애견욕조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9779655-9C7D-8E08-82C9-989CC12D46DC}"/>
              </a:ext>
            </a:extLst>
          </p:cNvPr>
          <p:cNvSpPr/>
          <p:nvPr/>
        </p:nvSpPr>
        <p:spPr>
          <a:xfrm>
            <a:off x="198583" y="5172363"/>
            <a:ext cx="309418" cy="112683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벽걸이에어컨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6AEAFD3-B1DD-8D36-B770-CE535F627604}"/>
              </a:ext>
            </a:extLst>
          </p:cNvPr>
          <p:cNvSpPr/>
          <p:nvPr/>
        </p:nvSpPr>
        <p:spPr>
          <a:xfrm>
            <a:off x="203204" y="3602204"/>
            <a:ext cx="309418" cy="13522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수납장</a:t>
            </a:r>
            <a:endParaRPr lang="en-US" altLang="ko-KR" sz="1050" b="1" dirty="0">
              <a:solidFill>
                <a:schemeClr val="tx1"/>
              </a:solidFill>
            </a:endParaRPr>
          </a:p>
          <a:p>
            <a:pPr algn="ctr"/>
            <a:r>
              <a:rPr lang="en-US" altLang="ko-KR" sz="1050" b="1" dirty="0">
                <a:solidFill>
                  <a:schemeClr val="tx1"/>
                </a:solidFill>
              </a:rPr>
              <a:t>+</a:t>
            </a:r>
            <a:r>
              <a:rPr lang="ko-KR" altLang="en-US" sz="1050" b="1" dirty="0" err="1">
                <a:solidFill>
                  <a:schemeClr val="tx1"/>
                </a:solidFill>
              </a:rPr>
              <a:t>전자렌지대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EFEF49CA-324E-806B-8F95-892B9441CC36}"/>
              </a:ext>
            </a:extLst>
          </p:cNvPr>
          <p:cNvSpPr/>
          <p:nvPr/>
        </p:nvSpPr>
        <p:spPr>
          <a:xfrm>
            <a:off x="207825" y="3041088"/>
            <a:ext cx="309418" cy="54263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세탁기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D0CA163-2AF4-F726-928A-0E657E7738E3}"/>
              </a:ext>
            </a:extLst>
          </p:cNvPr>
          <p:cNvSpPr/>
          <p:nvPr/>
        </p:nvSpPr>
        <p:spPr>
          <a:xfrm>
            <a:off x="4414993" y="2507677"/>
            <a:ext cx="309418" cy="4664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문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EDF037B-7F9B-883C-5906-4F9BBEA00250}"/>
              </a:ext>
            </a:extLst>
          </p:cNvPr>
          <p:cNvSpPr/>
          <p:nvPr/>
        </p:nvSpPr>
        <p:spPr>
          <a:xfrm>
            <a:off x="531097" y="1269118"/>
            <a:ext cx="309418" cy="3426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0BF1A28-2CBC-BB8C-A130-301286BCE900}"/>
              </a:ext>
            </a:extLst>
          </p:cNvPr>
          <p:cNvSpPr/>
          <p:nvPr/>
        </p:nvSpPr>
        <p:spPr>
          <a:xfrm>
            <a:off x="4424231" y="688121"/>
            <a:ext cx="309418" cy="4664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문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40339A94-EF0E-A8A6-9915-92F6AE46D605}"/>
              </a:ext>
            </a:extLst>
          </p:cNvPr>
          <p:cNvSpPr/>
          <p:nvPr/>
        </p:nvSpPr>
        <p:spPr>
          <a:xfrm>
            <a:off x="4190866" y="3773045"/>
            <a:ext cx="505839" cy="95596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>
                <a:solidFill>
                  <a:schemeClr val="tx1"/>
                </a:solidFill>
              </a:rPr>
              <a:t>미용대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5E5BD9E-69C0-E876-29B3-756EF8FCAD31}"/>
              </a:ext>
            </a:extLst>
          </p:cNvPr>
          <p:cNvSpPr/>
          <p:nvPr/>
        </p:nvSpPr>
        <p:spPr>
          <a:xfrm>
            <a:off x="3569865" y="6091370"/>
            <a:ext cx="1126824" cy="26324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>
                <a:solidFill>
                  <a:schemeClr val="tx1"/>
                </a:solidFill>
              </a:rPr>
              <a:t>미용대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5F967433-593A-9D9E-B52A-FA607A3B1342}"/>
              </a:ext>
            </a:extLst>
          </p:cNvPr>
          <p:cNvCxnSpPr/>
          <p:nvPr/>
        </p:nvCxnSpPr>
        <p:spPr>
          <a:xfrm flipH="1">
            <a:off x="10002982" y="4304145"/>
            <a:ext cx="2059709" cy="2419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4F7E58DE-E4B3-F65B-4CBC-36F9693055F1}"/>
              </a:ext>
            </a:extLst>
          </p:cNvPr>
          <p:cNvSpPr/>
          <p:nvPr/>
        </p:nvSpPr>
        <p:spPr>
          <a:xfrm>
            <a:off x="11009769" y="5772726"/>
            <a:ext cx="858960" cy="6234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입구</a:t>
            </a: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9361C854-9263-8CAC-EA74-556D6A2D00FE}"/>
              </a:ext>
            </a:extLst>
          </p:cNvPr>
          <p:cNvCxnSpPr>
            <a:cxnSpLocks/>
          </p:cNvCxnSpPr>
          <p:nvPr/>
        </p:nvCxnSpPr>
        <p:spPr>
          <a:xfrm flipH="1">
            <a:off x="11166759" y="2206343"/>
            <a:ext cx="895932" cy="7820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AC322754-BA68-3C7F-DABC-62667B647F50}"/>
              </a:ext>
            </a:extLst>
          </p:cNvPr>
          <p:cNvSpPr/>
          <p:nvPr/>
        </p:nvSpPr>
        <p:spPr>
          <a:xfrm>
            <a:off x="9060905" y="106220"/>
            <a:ext cx="309418" cy="58190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>
                <a:solidFill>
                  <a:schemeClr val="tx1"/>
                </a:solidFill>
              </a:rPr>
              <a:t>정수기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3A330926-B867-3B13-F761-1082C3F5A11E}"/>
              </a:ext>
            </a:extLst>
          </p:cNvPr>
          <p:cNvSpPr/>
          <p:nvPr/>
        </p:nvSpPr>
        <p:spPr>
          <a:xfrm>
            <a:off x="9388790" y="110841"/>
            <a:ext cx="309418" cy="58190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냉장고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26080505-6825-2B0E-9378-09B1AEF68D9D}"/>
              </a:ext>
            </a:extLst>
          </p:cNvPr>
          <p:cNvSpPr/>
          <p:nvPr/>
        </p:nvSpPr>
        <p:spPr>
          <a:xfrm>
            <a:off x="4733643" y="94680"/>
            <a:ext cx="1773421" cy="5149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>
                <a:solidFill>
                  <a:schemeClr val="tx1"/>
                </a:solidFill>
              </a:rPr>
              <a:t>미들장</a:t>
            </a:r>
            <a:endParaRPr lang="en-US" altLang="ko-KR" sz="1050" b="1" dirty="0">
              <a:solidFill>
                <a:schemeClr val="tx1"/>
              </a:solidFill>
            </a:endParaRPr>
          </a:p>
          <a:p>
            <a:pPr algn="ctr"/>
            <a:r>
              <a:rPr lang="en-US" altLang="ko-KR" sz="1050" b="1" dirty="0">
                <a:solidFill>
                  <a:schemeClr val="tx1"/>
                </a:solidFill>
              </a:rPr>
              <a:t>(</a:t>
            </a:r>
            <a:r>
              <a:rPr lang="ko-KR" altLang="en-US" sz="1050" b="1" dirty="0">
                <a:solidFill>
                  <a:schemeClr val="tx1"/>
                </a:solidFill>
              </a:rPr>
              <a:t>몸무게측정기 비치</a:t>
            </a:r>
            <a:r>
              <a:rPr lang="en-US" altLang="ko-KR" sz="1050" b="1" dirty="0">
                <a:solidFill>
                  <a:schemeClr val="tx1"/>
                </a:solidFill>
              </a:rPr>
              <a:t>)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645CE0BE-B3DC-71DF-1BCA-620BD5F5E270}"/>
              </a:ext>
            </a:extLst>
          </p:cNvPr>
          <p:cNvSpPr/>
          <p:nvPr/>
        </p:nvSpPr>
        <p:spPr>
          <a:xfrm>
            <a:off x="10303194" y="877458"/>
            <a:ext cx="706571" cy="64192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원탁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0ECA7B17-3C7A-D3AE-B552-F8FA43C0F0F2}"/>
              </a:ext>
            </a:extLst>
          </p:cNvPr>
          <p:cNvSpPr/>
          <p:nvPr/>
        </p:nvSpPr>
        <p:spPr>
          <a:xfrm>
            <a:off x="4964552" y="3057237"/>
            <a:ext cx="309418" cy="63269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카운터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F601DDD0-32C9-B4AD-DABC-3C42CD879AE8}"/>
              </a:ext>
            </a:extLst>
          </p:cNvPr>
          <p:cNvSpPr/>
          <p:nvPr/>
        </p:nvSpPr>
        <p:spPr>
          <a:xfrm>
            <a:off x="9670502" y="6105237"/>
            <a:ext cx="309418" cy="59112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>
                <a:solidFill>
                  <a:schemeClr val="tx1"/>
                </a:solidFill>
              </a:rPr>
              <a:t>에어컨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sp>
        <p:nvSpPr>
          <p:cNvPr id="43" name="사각형: 잘린 한쪽 모서리 42">
            <a:extLst>
              <a:ext uri="{FF2B5EF4-FFF2-40B4-BE49-F238E27FC236}">
                <a16:creationId xmlns:a16="http://schemas.microsoft.com/office/drawing/2014/main" id="{A08BBB63-E651-DBD4-2C4B-007C6D8DE573}"/>
              </a:ext>
            </a:extLst>
          </p:cNvPr>
          <p:cNvSpPr/>
          <p:nvPr/>
        </p:nvSpPr>
        <p:spPr>
          <a:xfrm>
            <a:off x="4784436" y="4040919"/>
            <a:ext cx="4821377" cy="2207478"/>
          </a:xfrm>
          <a:prstGeom prst="snip1Rect">
            <a:avLst>
              <a:gd name="adj" fmla="val 5000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93A87036-7B6E-B313-8B0D-7F734CFA2F46}"/>
              </a:ext>
            </a:extLst>
          </p:cNvPr>
          <p:cNvSpPr/>
          <p:nvPr/>
        </p:nvSpPr>
        <p:spPr>
          <a:xfrm>
            <a:off x="4816783" y="5772717"/>
            <a:ext cx="4068619" cy="47569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>
                <a:solidFill>
                  <a:schemeClr val="tx1"/>
                </a:solidFill>
              </a:rPr>
              <a:t>호텔장</a:t>
            </a:r>
            <a:r>
              <a:rPr lang="en-US" altLang="ko-KR" sz="1400" dirty="0">
                <a:solidFill>
                  <a:schemeClr val="tx1"/>
                </a:solidFill>
              </a:rPr>
              <a:t>(2</a:t>
            </a:r>
            <a:r>
              <a:rPr lang="ko-KR" altLang="en-US" sz="1400" dirty="0">
                <a:solidFill>
                  <a:schemeClr val="tx1"/>
                </a:solidFill>
              </a:rPr>
              <a:t>층 </a:t>
            </a:r>
            <a:r>
              <a:rPr lang="ko-KR" altLang="en-US" sz="1400" dirty="0" err="1">
                <a:solidFill>
                  <a:schemeClr val="tx1"/>
                </a:solidFill>
              </a:rPr>
              <a:t>소형견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>
                <a:solidFill>
                  <a:schemeClr val="tx1"/>
                </a:solidFill>
              </a:rPr>
              <a:t>1</a:t>
            </a:r>
            <a:r>
              <a:rPr lang="ko-KR" altLang="en-US" sz="1400" dirty="0" err="1">
                <a:solidFill>
                  <a:schemeClr val="tx1"/>
                </a:solidFill>
              </a:rPr>
              <a:t>마리용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>
                <a:solidFill>
                  <a:schemeClr val="tx1"/>
                </a:solidFill>
              </a:rPr>
              <a:t>1</a:t>
            </a:r>
            <a:r>
              <a:rPr lang="ko-KR" altLang="en-US" sz="1400" dirty="0">
                <a:solidFill>
                  <a:schemeClr val="tx1"/>
                </a:solidFill>
              </a:rPr>
              <a:t>칸</a:t>
            </a:r>
            <a:r>
              <a:rPr lang="en-US" altLang="ko-KR" sz="1400" dirty="0">
                <a:solidFill>
                  <a:schemeClr val="tx1"/>
                </a:solidFill>
              </a:rPr>
              <a:t>, 2~3</a:t>
            </a:r>
            <a:r>
              <a:rPr lang="ko-KR" altLang="en-US" sz="1400" dirty="0" err="1">
                <a:solidFill>
                  <a:schemeClr val="tx1"/>
                </a:solidFill>
              </a:rPr>
              <a:t>마리용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>
                <a:solidFill>
                  <a:schemeClr val="tx1"/>
                </a:solidFill>
              </a:rPr>
              <a:t>1</a:t>
            </a:r>
            <a:r>
              <a:rPr lang="ko-KR" altLang="en-US" sz="1400" dirty="0">
                <a:solidFill>
                  <a:schemeClr val="tx1"/>
                </a:solidFill>
              </a:rPr>
              <a:t>칸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>
                <a:solidFill>
                  <a:schemeClr val="tx1"/>
                </a:solidFill>
              </a:rPr>
              <a:t>/ 1</a:t>
            </a:r>
            <a:r>
              <a:rPr lang="ko-KR" altLang="en-US" sz="1400" dirty="0">
                <a:solidFill>
                  <a:schemeClr val="tx1"/>
                </a:solidFill>
              </a:rPr>
              <a:t>층 </a:t>
            </a:r>
            <a:r>
              <a:rPr lang="ko-KR" altLang="en-US" sz="1400" dirty="0" err="1">
                <a:solidFill>
                  <a:schemeClr val="tx1"/>
                </a:solidFill>
              </a:rPr>
              <a:t>터널식</a:t>
            </a:r>
            <a:r>
              <a:rPr lang="en-US" altLang="ko-KR" sz="1400" dirty="0">
                <a:solidFill>
                  <a:schemeClr val="tx1"/>
                </a:solidFill>
              </a:rPr>
              <a:t>)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76126FB3-E699-2734-7086-D984E802DF41}"/>
              </a:ext>
            </a:extLst>
          </p:cNvPr>
          <p:cNvSpPr/>
          <p:nvPr/>
        </p:nvSpPr>
        <p:spPr>
          <a:xfrm>
            <a:off x="4802929" y="4036290"/>
            <a:ext cx="969802" cy="162559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solidFill>
                  <a:schemeClr val="tx1"/>
                </a:solidFill>
              </a:rPr>
              <a:t>호텔장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en-US" altLang="ko-KR" dirty="0">
                <a:solidFill>
                  <a:schemeClr val="tx1"/>
                </a:solidFill>
              </a:rPr>
              <a:t>(2</a:t>
            </a:r>
            <a:r>
              <a:rPr lang="ko-KR" altLang="en-US" dirty="0">
                <a:solidFill>
                  <a:schemeClr val="tx1"/>
                </a:solidFill>
              </a:rPr>
              <a:t>마리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86F836A5-9ECF-C26D-7CE8-5C510D0343AC}"/>
              </a:ext>
            </a:extLst>
          </p:cNvPr>
          <p:cNvSpPr/>
          <p:nvPr/>
        </p:nvSpPr>
        <p:spPr>
          <a:xfrm rot="2530760">
            <a:off x="10242131" y="2777856"/>
            <a:ext cx="257434" cy="25794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>
                <a:solidFill>
                  <a:schemeClr val="tx1"/>
                </a:solidFill>
              </a:rPr>
              <a:t>안전문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A4AA8CDB-A585-0E35-0BD1-C3B1295C4B91}"/>
              </a:ext>
            </a:extLst>
          </p:cNvPr>
          <p:cNvSpPr/>
          <p:nvPr/>
        </p:nvSpPr>
        <p:spPr>
          <a:xfrm>
            <a:off x="6541788" y="4050149"/>
            <a:ext cx="1175484" cy="2493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>
                <a:solidFill>
                  <a:schemeClr val="tx1"/>
                </a:solidFill>
              </a:rPr>
              <a:t>안전문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2B08F05-7BBB-06F3-A33B-1C131A703E90}"/>
              </a:ext>
            </a:extLst>
          </p:cNvPr>
          <p:cNvSpPr/>
          <p:nvPr/>
        </p:nvSpPr>
        <p:spPr>
          <a:xfrm>
            <a:off x="11720969" y="840511"/>
            <a:ext cx="309418" cy="95478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>
                <a:solidFill>
                  <a:schemeClr val="tx1"/>
                </a:solidFill>
              </a:rPr>
              <a:t>수납형의자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E1A7ED3B-9E2C-33B6-7922-8BF4671B0208}"/>
              </a:ext>
            </a:extLst>
          </p:cNvPr>
          <p:cNvSpPr/>
          <p:nvPr/>
        </p:nvSpPr>
        <p:spPr>
          <a:xfrm>
            <a:off x="212445" y="2443044"/>
            <a:ext cx="309418" cy="4987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싱크대</a:t>
            </a:r>
          </a:p>
        </p:txBody>
      </p:sp>
      <p:cxnSp>
        <p:nvCxnSpPr>
          <p:cNvPr id="54" name="연결선: 구부러짐 53">
            <a:extLst>
              <a:ext uri="{FF2B5EF4-FFF2-40B4-BE49-F238E27FC236}">
                <a16:creationId xmlns:a16="http://schemas.microsoft.com/office/drawing/2014/main" id="{DFED60E8-B13D-7615-5097-C3F6A90A20AE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508421" y="2965958"/>
            <a:ext cx="1020654" cy="538168"/>
          </a:xfrm>
          <a:prstGeom prst="curvedConnector3">
            <a:avLst>
              <a:gd name="adj1" fmla="val 7714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96835D61-448A-C718-DE77-3C585491E0C8}"/>
              </a:ext>
            </a:extLst>
          </p:cNvPr>
          <p:cNvSpPr/>
          <p:nvPr/>
        </p:nvSpPr>
        <p:spPr>
          <a:xfrm>
            <a:off x="5195470" y="2507677"/>
            <a:ext cx="1175484" cy="2355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>
                <a:solidFill>
                  <a:schemeClr val="tx1"/>
                </a:solidFill>
              </a:rPr>
              <a:t>상단유리창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26DFE5A7-9379-98BE-7799-6384A69ED638}"/>
              </a:ext>
            </a:extLst>
          </p:cNvPr>
          <p:cNvSpPr/>
          <p:nvPr/>
        </p:nvSpPr>
        <p:spPr>
          <a:xfrm>
            <a:off x="3486741" y="1260770"/>
            <a:ext cx="521832" cy="31403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수도</a:t>
            </a: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FE5EC078-6A2E-07AB-0029-A1A33068EE7B}"/>
              </a:ext>
            </a:extLst>
          </p:cNvPr>
          <p:cNvSpPr/>
          <p:nvPr/>
        </p:nvSpPr>
        <p:spPr>
          <a:xfrm>
            <a:off x="8880779" y="5888160"/>
            <a:ext cx="725033" cy="3510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수납장</a:t>
            </a: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1AA24DBA-A471-5A10-22FF-A79FBD33C6BA}"/>
              </a:ext>
            </a:extLst>
          </p:cNvPr>
          <p:cNvSpPr/>
          <p:nvPr/>
        </p:nvSpPr>
        <p:spPr>
          <a:xfrm>
            <a:off x="11688645" y="161624"/>
            <a:ext cx="309418" cy="59112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>
                <a:solidFill>
                  <a:schemeClr val="tx1"/>
                </a:solidFill>
              </a:rPr>
              <a:t>에어컨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1356C9C-8109-893F-3937-6D34F237A0AC}"/>
              </a:ext>
            </a:extLst>
          </p:cNvPr>
          <p:cNvSpPr/>
          <p:nvPr/>
        </p:nvSpPr>
        <p:spPr>
          <a:xfrm>
            <a:off x="6580924" y="133927"/>
            <a:ext cx="2373743" cy="113519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solidFill>
                  <a:schemeClr val="tx1"/>
                </a:solidFill>
              </a:rPr>
              <a:t>호텔장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 err="1">
                <a:solidFill>
                  <a:schemeClr val="tx1"/>
                </a:solidFill>
              </a:rPr>
              <a:t>중형견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en-US" altLang="ko-KR" dirty="0">
                <a:solidFill>
                  <a:schemeClr val="tx1"/>
                </a:solidFill>
              </a:rPr>
              <a:t>2</a:t>
            </a:r>
            <a:r>
              <a:rPr lang="ko-KR" altLang="en-US" dirty="0">
                <a:solidFill>
                  <a:schemeClr val="tx1"/>
                </a:solidFill>
              </a:rPr>
              <a:t>칸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0B430A14-628A-4832-1904-DF0732F68E91}"/>
              </a:ext>
            </a:extLst>
          </p:cNvPr>
          <p:cNvSpPr/>
          <p:nvPr/>
        </p:nvSpPr>
        <p:spPr>
          <a:xfrm>
            <a:off x="3232745" y="1634844"/>
            <a:ext cx="655766" cy="31403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>
                <a:solidFill>
                  <a:schemeClr val="tx1"/>
                </a:solidFill>
              </a:rPr>
              <a:t>온수기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71DA407F-167E-5C34-678F-E79CFC61142A}"/>
              </a:ext>
            </a:extLst>
          </p:cNvPr>
          <p:cNvSpPr/>
          <p:nvPr/>
        </p:nvSpPr>
        <p:spPr>
          <a:xfrm>
            <a:off x="4186255" y="3177305"/>
            <a:ext cx="524306" cy="50337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>
                <a:solidFill>
                  <a:schemeClr val="tx1"/>
                </a:solidFill>
              </a:rPr>
              <a:t>드라이기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784DD3EC-F3E0-59E8-0DEC-0A0DEB2E0D5E}"/>
              </a:ext>
            </a:extLst>
          </p:cNvPr>
          <p:cNvSpPr/>
          <p:nvPr/>
        </p:nvSpPr>
        <p:spPr>
          <a:xfrm>
            <a:off x="4186254" y="5006102"/>
            <a:ext cx="542779" cy="54494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가위</a:t>
            </a:r>
            <a:endParaRPr lang="en-US" altLang="ko-KR" sz="9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진열대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A4B0172E-C76A-7715-92FD-39A62D1923C9}"/>
              </a:ext>
            </a:extLst>
          </p:cNvPr>
          <p:cNvSpPr/>
          <p:nvPr/>
        </p:nvSpPr>
        <p:spPr>
          <a:xfrm>
            <a:off x="5745087" y="6444686"/>
            <a:ext cx="2738536" cy="2124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광고용 조명</a:t>
            </a:r>
            <a:r>
              <a:rPr lang="en-US" altLang="ko-KR" sz="1400" dirty="0">
                <a:solidFill>
                  <a:schemeClr val="tx1"/>
                </a:solidFill>
              </a:rPr>
              <a:t>?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22C599E3-514A-79F3-D858-3BB3961AD7CD}"/>
              </a:ext>
            </a:extLst>
          </p:cNvPr>
          <p:cNvSpPr/>
          <p:nvPr/>
        </p:nvSpPr>
        <p:spPr>
          <a:xfrm>
            <a:off x="212445" y="6336144"/>
            <a:ext cx="687950" cy="42258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>
                <a:solidFill>
                  <a:schemeClr val="tx1"/>
                </a:solidFill>
              </a:rPr>
              <a:t>환풍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7956D313-00EE-5814-9063-C7CE19E5C527}"/>
              </a:ext>
            </a:extLst>
          </p:cNvPr>
          <p:cNvSpPr/>
          <p:nvPr/>
        </p:nvSpPr>
        <p:spPr>
          <a:xfrm>
            <a:off x="11628588" y="1783763"/>
            <a:ext cx="507994" cy="42258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>
                <a:solidFill>
                  <a:schemeClr val="tx1"/>
                </a:solidFill>
              </a:rPr>
              <a:t>환풍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04940696-9E13-2B5D-C08A-BED0F15E92CD}"/>
              </a:ext>
            </a:extLst>
          </p:cNvPr>
          <p:cNvSpPr/>
          <p:nvPr/>
        </p:nvSpPr>
        <p:spPr>
          <a:xfrm>
            <a:off x="1717965" y="6086756"/>
            <a:ext cx="1782484" cy="2909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수납장</a:t>
            </a:r>
            <a:r>
              <a:rPr lang="en-US" altLang="ko-KR" sz="1050" b="1" dirty="0">
                <a:solidFill>
                  <a:schemeClr val="tx1"/>
                </a:solidFill>
              </a:rPr>
              <a:t>+</a:t>
            </a:r>
            <a:r>
              <a:rPr lang="ko-KR" altLang="en-US" sz="1050" b="1" dirty="0">
                <a:solidFill>
                  <a:schemeClr val="tx1"/>
                </a:solidFill>
              </a:rPr>
              <a:t>포토존</a:t>
            </a:r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783EF4DE-75F9-D8E8-B702-E289B932253D}"/>
              </a:ext>
            </a:extLst>
          </p:cNvPr>
          <p:cNvSpPr/>
          <p:nvPr/>
        </p:nvSpPr>
        <p:spPr>
          <a:xfrm>
            <a:off x="6757596" y="57713"/>
            <a:ext cx="870530" cy="42258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>
                <a:solidFill>
                  <a:schemeClr val="tx1"/>
                </a:solidFill>
              </a:rPr>
              <a:t>환풍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836DCAF7-EE12-848D-A04B-3E7E4C483942}"/>
              </a:ext>
            </a:extLst>
          </p:cNvPr>
          <p:cNvSpPr/>
          <p:nvPr/>
        </p:nvSpPr>
        <p:spPr>
          <a:xfrm>
            <a:off x="688111" y="6100610"/>
            <a:ext cx="942256" cy="2909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대형청소기</a:t>
            </a: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A7784F0F-E338-A065-E929-24CD9AB34ACC}"/>
              </a:ext>
            </a:extLst>
          </p:cNvPr>
          <p:cNvSpPr/>
          <p:nvPr/>
        </p:nvSpPr>
        <p:spPr>
          <a:xfrm>
            <a:off x="464276" y="5442520"/>
            <a:ext cx="1108357" cy="50338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에어컨 밑 </a:t>
            </a:r>
            <a:endParaRPr lang="en-US" altLang="ko-KR" sz="105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1050" b="1" dirty="0" err="1">
                <a:solidFill>
                  <a:schemeClr val="tx1"/>
                </a:solidFill>
              </a:rPr>
              <a:t>드라이룸</a:t>
            </a:r>
            <a:r>
              <a:rPr lang="en-US" altLang="ko-KR" sz="1050" b="1" dirty="0">
                <a:solidFill>
                  <a:schemeClr val="tx1"/>
                </a:solidFill>
              </a:rPr>
              <a:t>(</a:t>
            </a:r>
            <a:r>
              <a:rPr lang="ko-KR" altLang="en-US" sz="1050" b="1" dirty="0">
                <a:solidFill>
                  <a:schemeClr val="tx1"/>
                </a:solidFill>
              </a:rPr>
              <a:t>중형</a:t>
            </a:r>
            <a:r>
              <a:rPr lang="en-US" altLang="ko-KR" sz="1050" b="1" dirty="0">
                <a:solidFill>
                  <a:schemeClr val="tx1"/>
                </a:solidFill>
              </a:rPr>
              <a:t>)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58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80D3C6-2272-D714-A54A-913E4415A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8943"/>
            <a:ext cx="10515600" cy="1325563"/>
          </a:xfrm>
        </p:spPr>
        <p:txBody>
          <a:bodyPr/>
          <a:lstStyle/>
          <a:p>
            <a:r>
              <a:rPr lang="ko-KR" altLang="en-US" dirty="0"/>
              <a:t>미용실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032CB036-5299-26CC-F817-DA23152638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7" y="1603043"/>
            <a:ext cx="5347516" cy="4194285"/>
          </a:xfr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7C1A20A7-78D5-2883-F2E2-8B62E554EC5E}"/>
              </a:ext>
            </a:extLst>
          </p:cNvPr>
          <p:cNvSpPr/>
          <p:nvPr/>
        </p:nvSpPr>
        <p:spPr>
          <a:xfrm>
            <a:off x="838200" y="5957455"/>
            <a:ext cx="3870036" cy="5816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유리창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4AC5326F-04D9-6F90-9197-8E6E71044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603043"/>
            <a:ext cx="5467927" cy="4194284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640D0CD2-7DE6-EAFA-CF3E-6FA305030832}"/>
              </a:ext>
            </a:extLst>
          </p:cNvPr>
          <p:cNvSpPr/>
          <p:nvPr/>
        </p:nvSpPr>
        <p:spPr>
          <a:xfrm>
            <a:off x="6827981" y="5957455"/>
            <a:ext cx="3870036" cy="5816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문</a:t>
            </a:r>
          </a:p>
        </p:txBody>
      </p:sp>
    </p:spTree>
    <p:extLst>
      <p:ext uri="{BB962C8B-B14F-4D97-AF65-F5344CB8AC3E}">
        <p14:creationId xmlns:p14="http://schemas.microsoft.com/office/powerpoint/2010/main" val="2146301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773D96C-C60B-164A-8765-93E7CD172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1055"/>
            <a:ext cx="10515600" cy="5705908"/>
          </a:xfrm>
        </p:spPr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 err="1"/>
              <a:t>미용대</a:t>
            </a:r>
            <a:r>
              <a:rPr lang="ko-KR" altLang="en-US" dirty="0"/>
              <a:t> </a:t>
            </a:r>
            <a:r>
              <a:rPr lang="en-US" altLang="ko-KR" dirty="0"/>
              <a:t>: </a:t>
            </a:r>
            <a:r>
              <a:rPr lang="ko-KR" altLang="en-US" dirty="0"/>
              <a:t>높이</a:t>
            </a:r>
            <a:r>
              <a:rPr lang="en-US" altLang="ko-KR" dirty="0"/>
              <a:t>(100)*</a:t>
            </a:r>
            <a:r>
              <a:rPr lang="ko-KR" altLang="en-US" dirty="0"/>
              <a:t>가로</a:t>
            </a:r>
            <a:r>
              <a:rPr lang="en-US" altLang="ko-KR" dirty="0"/>
              <a:t>(77)*</a:t>
            </a:r>
            <a:r>
              <a:rPr lang="ko-KR" altLang="en-US" dirty="0"/>
              <a:t>세로</a:t>
            </a:r>
            <a:r>
              <a:rPr lang="en-US" altLang="ko-KR" dirty="0"/>
              <a:t>(46) / 2</a:t>
            </a:r>
            <a:r>
              <a:rPr lang="ko-KR" altLang="en-US" dirty="0"/>
              <a:t>대</a:t>
            </a:r>
            <a:endParaRPr lang="en-US" altLang="ko-KR" dirty="0"/>
          </a:p>
          <a:p>
            <a:r>
              <a:rPr lang="en-US" altLang="ko-KR" dirty="0"/>
              <a:t>2. </a:t>
            </a:r>
            <a:r>
              <a:rPr lang="ko-KR" altLang="en-US" dirty="0" err="1"/>
              <a:t>가위진열대</a:t>
            </a:r>
            <a:r>
              <a:rPr lang="ko-KR" altLang="en-US" dirty="0"/>
              <a:t> </a:t>
            </a:r>
            <a:r>
              <a:rPr lang="en-US" altLang="ko-KR" dirty="0"/>
              <a:t>: </a:t>
            </a:r>
            <a:r>
              <a:rPr lang="ko-KR" altLang="en-US" dirty="0"/>
              <a:t>가로</a:t>
            </a:r>
            <a:r>
              <a:rPr lang="en-US" altLang="ko-KR" dirty="0"/>
              <a:t>(70)*</a:t>
            </a:r>
            <a:r>
              <a:rPr lang="ko-KR" altLang="en-US" dirty="0"/>
              <a:t>세로</a:t>
            </a:r>
            <a:r>
              <a:rPr lang="en-US" altLang="ko-KR" dirty="0"/>
              <a:t>(50) / 1</a:t>
            </a:r>
            <a:r>
              <a:rPr lang="ko-KR" altLang="en-US" dirty="0"/>
              <a:t>대</a:t>
            </a:r>
            <a:r>
              <a:rPr lang="en-US" altLang="ko-KR" dirty="0"/>
              <a:t>, </a:t>
            </a:r>
            <a:r>
              <a:rPr lang="ko-KR" altLang="en-US" dirty="0"/>
              <a:t>이동형</a:t>
            </a:r>
            <a:endParaRPr lang="en-US" altLang="ko-KR" dirty="0"/>
          </a:p>
          <a:p>
            <a:r>
              <a:rPr lang="en-US" altLang="ko-KR" dirty="0"/>
              <a:t>3. </a:t>
            </a:r>
            <a:r>
              <a:rPr lang="ko-KR" altLang="en-US" dirty="0"/>
              <a:t>드라이기 </a:t>
            </a:r>
            <a:r>
              <a:rPr lang="en-US" altLang="ko-KR" dirty="0"/>
              <a:t>: </a:t>
            </a:r>
            <a:r>
              <a:rPr lang="ko-KR" altLang="en-US" dirty="0"/>
              <a:t>높이</a:t>
            </a:r>
            <a:r>
              <a:rPr lang="en-US" altLang="ko-KR" dirty="0"/>
              <a:t>(150)*</a:t>
            </a:r>
            <a:r>
              <a:rPr lang="ko-KR" altLang="en-US" dirty="0"/>
              <a:t>가로</a:t>
            </a:r>
            <a:r>
              <a:rPr lang="en-US" altLang="ko-KR" dirty="0"/>
              <a:t>(70)*</a:t>
            </a:r>
            <a:r>
              <a:rPr lang="ko-KR" altLang="en-US" dirty="0"/>
              <a:t>세로</a:t>
            </a:r>
            <a:r>
              <a:rPr lang="en-US" altLang="ko-KR" dirty="0"/>
              <a:t>(70)</a:t>
            </a:r>
          </a:p>
          <a:p>
            <a:r>
              <a:rPr lang="en-US" altLang="ko-KR" dirty="0"/>
              <a:t>4. </a:t>
            </a:r>
            <a:r>
              <a:rPr lang="ko-KR" altLang="en-US" dirty="0"/>
              <a:t>세탁기 </a:t>
            </a:r>
            <a:r>
              <a:rPr lang="en-US" altLang="ko-KR" dirty="0"/>
              <a:t>: </a:t>
            </a:r>
            <a:r>
              <a:rPr lang="ko-KR" altLang="en-US" dirty="0"/>
              <a:t>미정</a:t>
            </a:r>
            <a:endParaRPr lang="en-US" altLang="ko-KR" dirty="0"/>
          </a:p>
          <a:p>
            <a:r>
              <a:rPr lang="en-US" altLang="ko-KR" dirty="0"/>
              <a:t>5. </a:t>
            </a:r>
            <a:r>
              <a:rPr lang="ko-KR" altLang="en-US" dirty="0" err="1"/>
              <a:t>애견욕조</a:t>
            </a:r>
            <a:r>
              <a:rPr lang="ko-KR" altLang="en-US" dirty="0"/>
              <a:t> </a:t>
            </a:r>
            <a:r>
              <a:rPr lang="en-US" altLang="ko-KR" dirty="0"/>
              <a:t>: </a:t>
            </a:r>
            <a:r>
              <a:rPr lang="ko-KR" altLang="en-US" dirty="0"/>
              <a:t>높이</a:t>
            </a:r>
            <a:r>
              <a:rPr lang="en-US" altLang="ko-KR" dirty="0"/>
              <a:t>(120)*</a:t>
            </a:r>
            <a:r>
              <a:rPr lang="ko-KR" altLang="en-US" dirty="0" err="1"/>
              <a:t>좌우폭</a:t>
            </a:r>
            <a:r>
              <a:rPr lang="en-US" altLang="ko-KR" dirty="0"/>
              <a:t>(95)*</a:t>
            </a:r>
            <a:r>
              <a:rPr lang="ko-KR" altLang="en-US" dirty="0"/>
              <a:t>앞뒤</a:t>
            </a:r>
            <a:r>
              <a:rPr lang="en-US" altLang="ko-KR" dirty="0"/>
              <a:t>(65)</a:t>
            </a:r>
          </a:p>
          <a:p>
            <a:r>
              <a:rPr lang="en-US" altLang="ko-KR" dirty="0"/>
              <a:t>6. </a:t>
            </a:r>
            <a:r>
              <a:rPr lang="ko-KR" altLang="en-US" dirty="0"/>
              <a:t>온수기</a:t>
            </a:r>
            <a:r>
              <a:rPr lang="en-US" altLang="ko-KR" dirty="0"/>
              <a:t>: 100L</a:t>
            </a:r>
          </a:p>
          <a:p>
            <a:r>
              <a:rPr lang="en-US" altLang="ko-KR" dirty="0"/>
              <a:t>7. </a:t>
            </a:r>
            <a:r>
              <a:rPr lang="ko-KR" altLang="en-US" dirty="0"/>
              <a:t>스탠드에어컨 </a:t>
            </a:r>
            <a:r>
              <a:rPr lang="en-US" altLang="ko-KR" dirty="0"/>
              <a:t>: </a:t>
            </a:r>
            <a:r>
              <a:rPr lang="ko-KR" altLang="en-US" dirty="0"/>
              <a:t>높이</a:t>
            </a:r>
            <a:r>
              <a:rPr lang="en-US" altLang="ko-KR" dirty="0"/>
              <a:t>(190)*</a:t>
            </a:r>
            <a:r>
              <a:rPr lang="ko-KR" altLang="en-US" dirty="0"/>
              <a:t>가로</a:t>
            </a:r>
            <a:r>
              <a:rPr lang="en-US" altLang="ko-KR" dirty="0"/>
              <a:t>(60)*</a:t>
            </a:r>
            <a:r>
              <a:rPr lang="ko-KR" altLang="en-US" dirty="0"/>
              <a:t>세로</a:t>
            </a:r>
            <a:r>
              <a:rPr lang="en-US" altLang="ko-KR" dirty="0"/>
              <a:t>(30) / 2</a:t>
            </a:r>
            <a:r>
              <a:rPr lang="ko-KR" altLang="en-US" dirty="0"/>
              <a:t>대</a:t>
            </a:r>
            <a:r>
              <a:rPr lang="en-US" altLang="ko-KR" dirty="0"/>
              <a:t>, </a:t>
            </a:r>
            <a:r>
              <a:rPr lang="ko-KR" altLang="en-US" dirty="0"/>
              <a:t>예상치</a:t>
            </a:r>
            <a:endParaRPr lang="en-US" altLang="ko-KR" dirty="0"/>
          </a:p>
          <a:p>
            <a:r>
              <a:rPr lang="en-US" altLang="ko-KR" dirty="0"/>
              <a:t>8. </a:t>
            </a:r>
            <a:r>
              <a:rPr lang="ko-KR" altLang="en-US" dirty="0"/>
              <a:t>전자레인지 </a:t>
            </a:r>
            <a:r>
              <a:rPr lang="en-US" altLang="ko-KR" dirty="0"/>
              <a:t>: </a:t>
            </a:r>
            <a:r>
              <a:rPr lang="ko-KR" altLang="en-US" dirty="0"/>
              <a:t>높이</a:t>
            </a:r>
            <a:r>
              <a:rPr lang="en-US" altLang="ko-KR" dirty="0"/>
              <a:t>(60)*</a:t>
            </a:r>
            <a:r>
              <a:rPr lang="ko-KR" altLang="en-US" dirty="0"/>
              <a:t>가로</a:t>
            </a:r>
            <a:r>
              <a:rPr lang="en-US" altLang="ko-KR" dirty="0"/>
              <a:t>(50)*</a:t>
            </a:r>
            <a:r>
              <a:rPr lang="ko-KR" altLang="en-US" dirty="0"/>
              <a:t>깊이</a:t>
            </a:r>
            <a:r>
              <a:rPr lang="en-US" altLang="ko-KR" dirty="0"/>
              <a:t>(40) / 1</a:t>
            </a:r>
            <a:r>
              <a:rPr lang="ko-KR" altLang="en-US" dirty="0"/>
              <a:t>대</a:t>
            </a:r>
            <a:r>
              <a:rPr lang="en-US" altLang="ko-KR" dirty="0"/>
              <a:t>,</a:t>
            </a:r>
            <a:r>
              <a:rPr lang="ko-KR" altLang="en-US" dirty="0"/>
              <a:t> 예상치</a:t>
            </a:r>
            <a:endParaRPr lang="en-US" altLang="ko-KR" dirty="0"/>
          </a:p>
          <a:p>
            <a:r>
              <a:rPr lang="en-US" altLang="ko-KR" dirty="0"/>
              <a:t>9. </a:t>
            </a:r>
            <a:r>
              <a:rPr lang="ko-KR" altLang="en-US" dirty="0"/>
              <a:t>냉장고 </a:t>
            </a:r>
            <a:r>
              <a:rPr lang="en-US" altLang="ko-KR" dirty="0"/>
              <a:t>: </a:t>
            </a:r>
            <a:r>
              <a:rPr lang="ko-KR" altLang="en-US" dirty="0"/>
              <a:t>높이</a:t>
            </a:r>
            <a:r>
              <a:rPr lang="en-US" altLang="ko-KR" dirty="0"/>
              <a:t>(150)*</a:t>
            </a:r>
            <a:r>
              <a:rPr lang="ko-KR" altLang="en-US" dirty="0"/>
              <a:t>가로</a:t>
            </a:r>
            <a:r>
              <a:rPr lang="en-US" altLang="ko-KR" dirty="0"/>
              <a:t>(80)*</a:t>
            </a:r>
            <a:r>
              <a:rPr lang="ko-KR" altLang="en-US" dirty="0"/>
              <a:t>깊이</a:t>
            </a:r>
            <a:r>
              <a:rPr lang="en-US" altLang="ko-KR" dirty="0"/>
              <a:t>(70) /1</a:t>
            </a:r>
            <a:r>
              <a:rPr lang="ko-KR" altLang="en-US" dirty="0"/>
              <a:t>대</a:t>
            </a:r>
            <a:r>
              <a:rPr lang="en-US" altLang="ko-KR" dirty="0"/>
              <a:t>, </a:t>
            </a:r>
            <a:r>
              <a:rPr lang="ko-KR" altLang="en-US" dirty="0"/>
              <a:t>예상치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- </a:t>
            </a:r>
            <a:r>
              <a:rPr lang="ko-KR" altLang="en-US" dirty="0"/>
              <a:t>전반적으로 여유롭게 요청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140577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248</Words>
  <Application>Microsoft Office PowerPoint</Application>
  <PresentationFormat>와이드스크린</PresentationFormat>
  <Paragraphs>66</Paragraphs>
  <Slides>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미용실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Master</dc:creator>
  <cp:lastModifiedBy>Master</cp:lastModifiedBy>
  <cp:revision>2</cp:revision>
  <dcterms:created xsi:type="dcterms:W3CDTF">2024-11-28T11:51:36Z</dcterms:created>
  <dcterms:modified xsi:type="dcterms:W3CDTF">2024-11-28T13:09:41Z</dcterms:modified>
</cp:coreProperties>
</file>